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61" r:id="rId11"/>
    <p:sldId id="262" r:id="rId12"/>
    <p:sldId id="263" r:id="rId13"/>
    <p:sldId id="264" r:id="rId14"/>
    <p:sldId id="265" r:id="rId15"/>
    <p:sldId id="266" r:id="rId16"/>
    <p:sldId id="259" r:id="rId17"/>
    <p:sldId id="260" r:id="rId18"/>
  </p:sldIdLst>
  <p:sldSz cx="10691813" cy="7559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86" d="100"/>
          <a:sy n="86" d="100"/>
        </p:scale>
        <p:origin x="4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石橋　叶恵" userId="09a1f1fd-1458-4151-9a16-1b02b46d6e23" providerId="ADAL" clId="{1EE60C6C-0D83-4CAB-9C07-21EC1B668188}"/>
    <pc:docChg chg="addSld modSld">
      <pc:chgData name="石橋　叶恵" userId="09a1f1fd-1458-4151-9a16-1b02b46d6e23" providerId="ADAL" clId="{1EE60C6C-0D83-4CAB-9C07-21EC1B668188}" dt="2023-10-20T01:53:14.274" v="1"/>
      <pc:docMkLst>
        <pc:docMk/>
      </pc:docMkLst>
      <pc:sldChg chg="add">
        <pc:chgData name="石橋　叶恵" userId="09a1f1fd-1458-4151-9a16-1b02b46d6e23" providerId="ADAL" clId="{1EE60C6C-0D83-4CAB-9C07-21EC1B668188}" dt="2023-10-20T01:52:51.869" v="0"/>
        <pc:sldMkLst>
          <pc:docMk/>
          <pc:sldMk cId="533154711" sldId="261"/>
        </pc:sldMkLst>
      </pc:sldChg>
      <pc:sldChg chg="add">
        <pc:chgData name="石橋　叶恵" userId="09a1f1fd-1458-4151-9a16-1b02b46d6e23" providerId="ADAL" clId="{1EE60C6C-0D83-4CAB-9C07-21EC1B668188}" dt="2023-10-20T01:52:51.869" v="0"/>
        <pc:sldMkLst>
          <pc:docMk/>
          <pc:sldMk cId="4147131849" sldId="262"/>
        </pc:sldMkLst>
      </pc:sldChg>
      <pc:sldChg chg="add">
        <pc:chgData name="石橋　叶恵" userId="09a1f1fd-1458-4151-9a16-1b02b46d6e23" providerId="ADAL" clId="{1EE60C6C-0D83-4CAB-9C07-21EC1B668188}" dt="2023-10-20T01:52:51.869" v="0"/>
        <pc:sldMkLst>
          <pc:docMk/>
          <pc:sldMk cId="1641467701" sldId="263"/>
        </pc:sldMkLst>
      </pc:sldChg>
      <pc:sldChg chg="add">
        <pc:chgData name="石橋　叶恵" userId="09a1f1fd-1458-4151-9a16-1b02b46d6e23" providerId="ADAL" clId="{1EE60C6C-0D83-4CAB-9C07-21EC1B668188}" dt="2023-10-20T01:52:51.869" v="0"/>
        <pc:sldMkLst>
          <pc:docMk/>
          <pc:sldMk cId="2470209246" sldId="264"/>
        </pc:sldMkLst>
      </pc:sldChg>
      <pc:sldChg chg="add">
        <pc:chgData name="石橋　叶恵" userId="09a1f1fd-1458-4151-9a16-1b02b46d6e23" providerId="ADAL" clId="{1EE60C6C-0D83-4CAB-9C07-21EC1B668188}" dt="2023-10-20T01:52:51.869" v="0"/>
        <pc:sldMkLst>
          <pc:docMk/>
          <pc:sldMk cId="1896852290" sldId="265"/>
        </pc:sldMkLst>
      </pc:sldChg>
      <pc:sldChg chg="add">
        <pc:chgData name="石橋　叶恵" userId="09a1f1fd-1458-4151-9a16-1b02b46d6e23" providerId="ADAL" clId="{1EE60C6C-0D83-4CAB-9C07-21EC1B668188}" dt="2023-10-20T01:52:51.869" v="0"/>
        <pc:sldMkLst>
          <pc:docMk/>
          <pc:sldMk cId="3750971564" sldId="266"/>
        </pc:sldMkLst>
      </pc:sldChg>
      <pc:sldChg chg="add">
        <pc:chgData name="石橋　叶恵" userId="09a1f1fd-1458-4151-9a16-1b02b46d6e23" providerId="ADAL" clId="{1EE60C6C-0D83-4CAB-9C07-21EC1B668188}" dt="2023-10-20T01:53:14.274" v="1"/>
        <pc:sldMkLst>
          <pc:docMk/>
          <pc:sldMk cId="1196571370" sldId="267"/>
        </pc:sldMkLst>
      </pc:sldChg>
      <pc:sldChg chg="add">
        <pc:chgData name="石橋　叶恵" userId="09a1f1fd-1458-4151-9a16-1b02b46d6e23" providerId="ADAL" clId="{1EE60C6C-0D83-4CAB-9C07-21EC1B668188}" dt="2023-10-20T01:53:14.274" v="1"/>
        <pc:sldMkLst>
          <pc:docMk/>
          <pc:sldMk cId="671254039" sldId="268"/>
        </pc:sldMkLst>
      </pc:sldChg>
      <pc:sldChg chg="add">
        <pc:chgData name="石橋　叶恵" userId="09a1f1fd-1458-4151-9a16-1b02b46d6e23" providerId="ADAL" clId="{1EE60C6C-0D83-4CAB-9C07-21EC1B668188}" dt="2023-10-20T01:53:14.274" v="1"/>
        <pc:sldMkLst>
          <pc:docMk/>
          <pc:sldMk cId="1526154431" sldId="269"/>
        </pc:sldMkLst>
      </pc:sldChg>
      <pc:sldChg chg="add">
        <pc:chgData name="石橋　叶恵" userId="09a1f1fd-1458-4151-9a16-1b02b46d6e23" providerId="ADAL" clId="{1EE60C6C-0D83-4CAB-9C07-21EC1B668188}" dt="2023-10-20T01:53:14.274" v="1"/>
        <pc:sldMkLst>
          <pc:docMk/>
          <pc:sldMk cId="2596604292" sldId="270"/>
        </pc:sldMkLst>
      </pc:sldChg>
      <pc:sldChg chg="add">
        <pc:chgData name="石橋　叶恵" userId="09a1f1fd-1458-4151-9a16-1b02b46d6e23" providerId="ADAL" clId="{1EE60C6C-0D83-4CAB-9C07-21EC1B668188}" dt="2023-10-20T01:53:14.274" v="1"/>
        <pc:sldMkLst>
          <pc:docMk/>
          <pc:sldMk cId="3839768567" sldId="271"/>
        </pc:sldMkLst>
      </pc:sldChg>
      <pc:sldChg chg="add">
        <pc:chgData name="石橋　叶恵" userId="09a1f1fd-1458-4151-9a16-1b02b46d6e23" providerId="ADAL" clId="{1EE60C6C-0D83-4CAB-9C07-21EC1B668188}" dt="2023-10-20T01:53:14.274" v="1"/>
        <pc:sldMkLst>
          <pc:docMk/>
          <pc:sldMk cId="4061904371" sldId="272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64997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8448" y="2165240"/>
            <a:ext cx="6681480" cy="2669216"/>
          </a:xfrm>
        </p:spPr>
        <p:txBody>
          <a:bodyPr anchor="b">
            <a:normAutofit/>
          </a:bodyPr>
          <a:lstStyle>
            <a:lvl1pPr algn="r">
              <a:defRPr sz="4850">
                <a:effectLst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8448" y="4834459"/>
            <a:ext cx="6681480" cy="1549267"/>
          </a:xfrm>
        </p:spPr>
        <p:txBody>
          <a:bodyPr anchor="t">
            <a:normAutofit/>
          </a:bodyPr>
          <a:lstStyle>
            <a:lvl1pPr marL="0" indent="0" algn="r">
              <a:buNone/>
              <a:defRPr sz="1984" cap="all">
                <a:solidFill>
                  <a:schemeClr val="tx1"/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95281" y="6471223"/>
            <a:ext cx="1417359" cy="416482"/>
          </a:xfrm>
        </p:spPr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08448" y="6471223"/>
            <a:ext cx="4597733" cy="416482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01739" y="6471223"/>
            <a:ext cx="488189" cy="416482"/>
          </a:xfrm>
        </p:spPr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988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4592" y="5217107"/>
            <a:ext cx="9088041" cy="624724"/>
          </a:xfrm>
        </p:spPr>
        <p:txBody>
          <a:bodyPr anchor="b">
            <a:normAutofit/>
          </a:bodyPr>
          <a:lstStyle>
            <a:lvl1pPr algn="l">
              <a:defRPr sz="2205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69182" y="1027481"/>
            <a:ext cx="8018860" cy="348880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764"/>
            </a:lvl1pPr>
          </a:lstStyle>
          <a:p>
            <a:pPr marL="0" lvl="0" indent="0" algn="ctr">
              <a:buNone/>
            </a:pPr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4592" y="5841831"/>
            <a:ext cx="9088041" cy="544226"/>
          </a:xfrm>
        </p:spPr>
        <p:txBody>
          <a:bodyPr>
            <a:normAutofit/>
          </a:bodyPr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385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4595" y="671974"/>
            <a:ext cx="9088040" cy="3443851"/>
          </a:xfrm>
        </p:spPr>
        <p:txBody>
          <a:bodyPr anchor="ctr">
            <a:normAutofit/>
          </a:bodyPr>
          <a:lstStyle>
            <a:lvl1pPr algn="l">
              <a:defRPr sz="3527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594" y="4787794"/>
            <a:ext cx="9088040" cy="1595931"/>
          </a:xfrm>
        </p:spPr>
        <p:txBody>
          <a:bodyPr anchor="ctr">
            <a:normAutofit/>
          </a:bodyPr>
          <a:lstStyle>
            <a:lvl1pPr marL="0" indent="0" algn="l">
              <a:buNone/>
              <a:defRPr sz="2205">
                <a:solidFill>
                  <a:schemeClr val="tx1"/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6608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93194" y="791588"/>
            <a:ext cx="534730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81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045246" y="3033208"/>
            <a:ext cx="534730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81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924" y="671974"/>
            <a:ext cx="8291647" cy="3023869"/>
          </a:xfrm>
        </p:spPr>
        <p:txBody>
          <a:bodyPr anchor="ctr">
            <a:normAutofit/>
          </a:bodyPr>
          <a:lstStyle>
            <a:lvl1pPr algn="l">
              <a:defRPr sz="3527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56025" y="3695841"/>
            <a:ext cx="8040062" cy="419982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764"/>
            </a:lvl1pPr>
            <a:lvl2pPr marL="503972" indent="0">
              <a:buFontTx/>
              <a:buNone/>
              <a:defRPr/>
            </a:lvl2pPr>
            <a:lvl3pPr marL="1007943" indent="0">
              <a:buFontTx/>
              <a:buNone/>
              <a:defRPr/>
            </a:lvl3pPr>
            <a:lvl4pPr marL="1511915" indent="0">
              <a:buFontTx/>
              <a:buNone/>
              <a:defRPr/>
            </a:lvl4pPr>
            <a:lvl5pPr marL="2015886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514" y="4787794"/>
            <a:ext cx="9088041" cy="1595931"/>
          </a:xfrm>
        </p:spPr>
        <p:txBody>
          <a:bodyPr anchor="ctr">
            <a:normAutofit/>
          </a:bodyPr>
          <a:lstStyle>
            <a:lvl1pPr marL="0" indent="0" algn="l">
              <a:buNone/>
              <a:defRPr sz="2205">
                <a:solidFill>
                  <a:schemeClr val="tx1"/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6893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4593" y="3628432"/>
            <a:ext cx="9088042" cy="1619080"/>
          </a:xfrm>
        </p:spPr>
        <p:txBody>
          <a:bodyPr anchor="b">
            <a:normAutofit/>
          </a:bodyPr>
          <a:lstStyle>
            <a:lvl1pPr algn="l">
              <a:defRPr sz="3086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591" y="5247512"/>
            <a:ext cx="9088043" cy="948432"/>
          </a:xfrm>
        </p:spPr>
        <p:txBody>
          <a:bodyPr anchor="t">
            <a:normAutofit/>
          </a:bodyPr>
          <a:lstStyle>
            <a:lvl1pPr marL="0" indent="0" algn="l">
              <a:buNone/>
              <a:defRPr sz="1984">
                <a:solidFill>
                  <a:schemeClr val="tx1"/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65202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93194" y="791588"/>
            <a:ext cx="534730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81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045246" y="3033208"/>
            <a:ext cx="534730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81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924" y="671974"/>
            <a:ext cx="8291647" cy="3023869"/>
          </a:xfrm>
        </p:spPr>
        <p:txBody>
          <a:bodyPr anchor="ctr">
            <a:normAutofit/>
          </a:bodyPr>
          <a:lstStyle>
            <a:lvl1pPr algn="l">
              <a:defRPr sz="3527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4591" y="4283816"/>
            <a:ext cx="9088042" cy="979958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205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591" y="5263774"/>
            <a:ext cx="9088042" cy="1119952"/>
          </a:xfrm>
        </p:spPr>
        <p:txBody>
          <a:bodyPr anchor="t">
            <a:normAutofit/>
          </a:bodyPr>
          <a:lstStyle>
            <a:lvl1pPr marL="0" indent="0" algn="l">
              <a:buNone/>
              <a:defRPr sz="1764">
                <a:solidFill>
                  <a:schemeClr val="tx1"/>
                </a:solidFill>
              </a:defRPr>
            </a:lvl1pPr>
            <a:lvl2pPr marL="5039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5021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3057" y="671974"/>
            <a:ext cx="9088042" cy="302386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086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43057" y="3863834"/>
            <a:ext cx="9088042" cy="92396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205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056" y="4787794"/>
            <a:ext cx="9088042" cy="1595931"/>
          </a:xfrm>
        </p:spPr>
        <p:txBody>
          <a:bodyPr anchor="t">
            <a:normAutofit/>
          </a:bodyPr>
          <a:lstStyle>
            <a:lvl1pPr marL="0" indent="0" algn="l">
              <a:buNone/>
              <a:defRPr sz="1764">
                <a:solidFill>
                  <a:schemeClr val="tx1"/>
                </a:solidFill>
              </a:defRPr>
            </a:lvl1pPr>
            <a:lvl2pPr marL="5039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82137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34591" y="671973"/>
            <a:ext cx="9088041" cy="1605265"/>
          </a:xfrm>
        </p:spPr>
        <p:txBody>
          <a:bodyPr>
            <a:normAutofit/>
          </a:bodyPr>
          <a:lstStyle>
            <a:lvl1pPr>
              <a:defRPr sz="3086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86059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62207" y="671971"/>
            <a:ext cx="1960424" cy="5711756"/>
          </a:xfrm>
        </p:spPr>
        <p:txBody>
          <a:bodyPr vert="eaVert">
            <a:normAutofit/>
          </a:bodyPr>
          <a:lstStyle>
            <a:lvl1pPr>
              <a:defRPr sz="3086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591" y="671971"/>
            <a:ext cx="7004148" cy="5711754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5353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086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7451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4593" y="3647098"/>
            <a:ext cx="9088041" cy="1619080"/>
          </a:xfrm>
        </p:spPr>
        <p:txBody>
          <a:bodyPr anchor="b">
            <a:normAutofit/>
          </a:bodyPr>
          <a:lstStyle>
            <a:lvl1pPr algn="l">
              <a:defRPr sz="3527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592" y="5266178"/>
            <a:ext cx="9088041" cy="948432"/>
          </a:xfrm>
        </p:spPr>
        <p:txBody>
          <a:bodyPr anchor="t">
            <a:normAutofit/>
          </a:bodyPr>
          <a:lstStyle>
            <a:lvl1pPr marL="0" indent="0" algn="l">
              <a:buNone/>
              <a:defRPr sz="1984" cap="all">
                <a:solidFill>
                  <a:schemeClr val="tx1"/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7775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592" y="2361234"/>
            <a:ext cx="4458486" cy="4022494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64147" y="2361234"/>
            <a:ext cx="4458486" cy="4022493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573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527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330" y="2445229"/>
            <a:ext cx="4139924" cy="635222"/>
          </a:xfrm>
        </p:spPr>
        <p:txBody>
          <a:bodyPr anchor="b">
            <a:noAutofit/>
          </a:bodyPr>
          <a:lstStyle>
            <a:lvl1pPr marL="0" indent="0">
              <a:buNone/>
              <a:defRPr sz="2646" b="0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4591" y="3163865"/>
            <a:ext cx="4458486" cy="3219859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8576" y="2445229"/>
            <a:ext cx="4114056" cy="635222"/>
          </a:xfrm>
        </p:spPr>
        <p:txBody>
          <a:bodyPr anchor="b">
            <a:noAutofit/>
          </a:bodyPr>
          <a:lstStyle>
            <a:lvl1pPr marL="0" indent="0">
              <a:buNone/>
              <a:defRPr sz="2646" b="0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64146" y="3163865"/>
            <a:ext cx="4458486" cy="3219859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6075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4592" y="671973"/>
            <a:ext cx="9088041" cy="1605265"/>
          </a:xfrm>
        </p:spPr>
        <p:txBody>
          <a:bodyPr>
            <a:normAutofit/>
          </a:bodyPr>
          <a:lstStyle>
            <a:lvl1pPr>
              <a:defRPr sz="3527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5616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8204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874" y="1717261"/>
            <a:ext cx="3347517" cy="1586597"/>
          </a:xfrm>
        </p:spPr>
        <p:txBody>
          <a:bodyPr anchor="b">
            <a:normAutofit/>
          </a:bodyPr>
          <a:lstStyle>
            <a:lvl1pPr algn="l">
              <a:defRPr sz="2646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6560" y="671972"/>
            <a:ext cx="5411356" cy="5711754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9874" y="3303859"/>
            <a:ext cx="3347517" cy="2034581"/>
          </a:xfrm>
        </p:spPr>
        <p:txBody>
          <a:bodyPr anchor="t">
            <a:normAutofit/>
          </a:bodyPr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951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8" y="0"/>
            <a:ext cx="10662114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353" y="1913257"/>
            <a:ext cx="4790741" cy="1511935"/>
          </a:xfrm>
        </p:spPr>
        <p:txBody>
          <a:bodyPr anchor="b">
            <a:normAutofit/>
          </a:bodyPr>
          <a:lstStyle>
            <a:lvl1pPr algn="l">
              <a:defRPr sz="2646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80497" y="1007957"/>
            <a:ext cx="3742135" cy="5039783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764" dirty="0"/>
            </a:lvl1pPr>
          </a:lstStyle>
          <a:p>
            <a:pPr marL="0" lvl="0" indent="0" algn="ctr">
              <a:buNone/>
            </a:pPr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0353" y="3425192"/>
            <a:ext cx="4790741" cy="2015913"/>
          </a:xfrm>
        </p:spPr>
        <p:txBody>
          <a:bodyPr anchor="t">
            <a:normAutofit/>
          </a:bodyPr>
          <a:lstStyle>
            <a:lvl1pPr marL="0" indent="0">
              <a:buNone/>
              <a:defRPr sz="1764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1954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591" y="671973"/>
            <a:ext cx="9088041" cy="160526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591" y="2361234"/>
            <a:ext cx="9088041" cy="402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7987" y="6471223"/>
            <a:ext cx="1417359" cy="416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04397BF-55E4-4F7D-BFFA-704FF5F0BDBB}" type="datetimeFigureOut">
              <a:rPr kumimoji="1" lang="ja-JP" altLang="en-US" smtClean="0"/>
              <a:t>2023/10/20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4591" y="6471223"/>
            <a:ext cx="7004296" cy="416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34444" y="6471223"/>
            <a:ext cx="488189" cy="4164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671E34B-2427-463E-9CDC-68B3597DC8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10239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503972" rtl="0" eaLnBrk="1" latinLnBrk="0" hangingPunct="1">
        <a:spcBef>
          <a:spcPct val="0"/>
        </a:spcBef>
        <a:buNone/>
        <a:defRPr kumimoji="1" sz="352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14982" indent="-314982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kumimoji="1" sz="1984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18954" indent="-314982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kumimoji="1" sz="1764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22925" indent="-314982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kumimoji="1" sz="154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0904" indent="-188989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kumimoji="1" sz="132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204876" indent="-188989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kumimoji="1" sz="132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771844" indent="-251986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kumimoji="1" sz="132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275815" indent="-251986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kumimoji="1" sz="132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779787" indent="-251986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kumimoji="1" sz="132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283758" indent="-251986" algn="l" defTabSz="503972" rtl="0" eaLnBrk="1" latinLnBrk="0" hangingPunct="1">
        <a:spcBef>
          <a:spcPts val="0"/>
        </a:spcBef>
        <a:spcAft>
          <a:spcPts val="1102"/>
        </a:spcAft>
        <a:buClr>
          <a:schemeClr val="tx1"/>
        </a:buClr>
        <a:buSzPct val="100000"/>
        <a:buFont typeface="Arial"/>
        <a:buChar char="•"/>
        <a:defRPr kumimoji="1" sz="132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3972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503972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503972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503972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503972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503972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503972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503972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503972" rtl="0" eaLnBrk="1" latinLnBrk="0" hangingPunct="1"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33F1EE-A954-4BDB-A25A-056919A4FF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/>
              <a:t>進捗報告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570556F-6AC8-4EB7-85FD-45191CECC6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石橋　叶恵</a:t>
            </a:r>
          </a:p>
        </p:txBody>
      </p:sp>
    </p:spTree>
    <p:extLst>
      <p:ext uri="{BB962C8B-B14F-4D97-AF65-F5344CB8AC3E}">
        <p14:creationId xmlns:p14="http://schemas.microsoft.com/office/powerpoint/2010/main" val="1831809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355BB3F-4961-4422-93CB-A5FFAF4A1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3" cy="75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154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355EE34-1287-4330-BB28-16F2DC951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3" cy="75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131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DF36FF5-1009-41D1-9C23-4A736A4E0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3" cy="75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467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1088613D-BAA5-40CF-A152-3B9EC016F1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3" cy="75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209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F7FA7EB-BBBD-4D2C-A563-CA3EACE2F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3" cy="75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52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50D645D-205A-40AF-9501-6EB51F909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3" cy="75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9715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8ABEA4F-D9AD-468B-A4C9-CC707EF58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070" y="1721417"/>
            <a:ext cx="5788150" cy="473581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チームメンバーのプログラマ用ガントチャートを作成</a:t>
            </a:r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D8CCB368-6264-4BDD-84F0-736B66DF9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591" y="0"/>
            <a:ext cx="9334238" cy="1993244"/>
          </a:xfrm>
        </p:spPr>
        <p:txBody>
          <a:bodyPr>
            <a:normAutofit/>
          </a:bodyPr>
          <a:lstStyle/>
          <a:p>
            <a:r>
              <a:rPr kumimoji="1" lang="ja-JP" altLang="en-US" sz="5000" dirty="0"/>
              <a:t>ガントチャート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88516C6E-06F7-40A7-AC01-33DE29FDF4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09" y="4966121"/>
            <a:ext cx="7181385" cy="2456642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E74174CB-A35F-44E5-B9C3-D6EA50364F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145" y="4966121"/>
            <a:ext cx="6936059" cy="2456642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03AED66E-B5B6-45FA-89AF-10870858C4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201" y="2690379"/>
            <a:ext cx="5239017" cy="154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82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6E16E1F9-B8EB-43D5-B07A-D3317BE8EC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92" y="1442399"/>
            <a:ext cx="9478537" cy="6700904"/>
          </a:xfrm>
        </p:spPr>
      </p:pic>
      <p:sp>
        <p:nvSpPr>
          <p:cNvPr id="4" name="タイトル 1">
            <a:extLst>
              <a:ext uri="{FF2B5EF4-FFF2-40B4-BE49-F238E27FC236}">
                <a16:creationId xmlns:a16="http://schemas.microsoft.com/office/drawing/2014/main" id="{20CB26A3-9A3F-4D46-823E-48EB6A764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591" y="0"/>
            <a:ext cx="9334238" cy="1993244"/>
          </a:xfrm>
        </p:spPr>
        <p:txBody>
          <a:bodyPr>
            <a:normAutofit/>
          </a:bodyPr>
          <a:lstStyle/>
          <a:p>
            <a:r>
              <a:rPr kumimoji="1" lang="ja-JP" altLang="en-US" sz="5000" dirty="0"/>
              <a:t>ゲーム内</a:t>
            </a:r>
            <a:r>
              <a:rPr kumimoji="1" lang="en-US" altLang="ja-JP" sz="5000" dirty="0"/>
              <a:t>UI</a:t>
            </a:r>
            <a:endParaRPr kumimoji="1" lang="ja-JP" altLang="en-US" sz="50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729B0DB-2472-4693-AFCC-024565108791}"/>
              </a:ext>
            </a:extLst>
          </p:cNvPr>
          <p:cNvSpPr txBox="1"/>
          <p:nvPr/>
        </p:nvSpPr>
        <p:spPr>
          <a:xfrm>
            <a:off x="4159405" y="811956"/>
            <a:ext cx="3964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モンスターハンターの</a:t>
            </a:r>
            <a:r>
              <a:rPr kumimoji="1" lang="en-US" altLang="ja-JP" dirty="0"/>
              <a:t>UI</a:t>
            </a:r>
            <a:r>
              <a:rPr kumimoji="1" lang="ja-JP" altLang="en-US" dirty="0"/>
              <a:t>を再現して作成</a:t>
            </a:r>
          </a:p>
        </p:txBody>
      </p:sp>
    </p:spTree>
    <p:extLst>
      <p:ext uri="{BB962C8B-B14F-4D97-AF65-F5344CB8AC3E}">
        <p14:creationId xmlns:p14="http://schemas.microsoft.com/office/powerpoint/2010/main" val="1462048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7B519A-5887-4E2E-BBE9-C089C5FED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591" y="0"/>
            <a:ext cx="9334238" cy="1993244"/>
          </a:xfrm>
        </p:spPr>
        <p:txBody>
          <a:bodyPr>
            <a:normAutofit/>
          </a:bodyPr>
          <a:lstStyle/>
          <a:p>
            <a:r>
              <a:rPr kumimoji="1" lang="ja-JP" altLang="en-US" sz="5000" dirty="0"/>
              <a:t>現在やっていること・やったこと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E162AA-194C-4207-AC0B-2FCACC20F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591" y="2215416"/>
            <a:ext cx="9088041" cy="5344259"/>
          </a:xfrm>
        </p:spPr>
        <p:txBody>
          <a:bodyPr>
            <a:normAutofit fontScale="62500" lnSpcReduction="20000"/>
          </a:bodyPr>
          <a:lstStyle/>
          <a:p>
            <a:r>
              <a:rPr kumimoji="1" lang="ja-JP" altLang="en-US" sz="3200" dirty="0"/>
              <a:t>新規企画書の作成</a:t>
            </a:r>
            <a:r>
              <a:rPr kumimoji="1" lang="en-US" altLang="ja-JP" sz="3200" dirty="0"/>
              <a:t>×2</a:t>
            </a:r>
          </a:p>
          <a:p>
            <a:endParaRPr kumimoji="1" lang="en-US" altLang="ja-JP" sz="3200" dirty="0"/>
          </a:p>
          <a:p>
            <a:r>
              <a:rPr lang="ja-JP" altLang="en-US" sz="3200" dirty="0"/>
              <a:t>チーム制作進捗管理</a:t>
            </a:r>
            <a:r>
              <a:rPr lang="en-US" altLang="ja-JP" sz="3200" dirty="0"/>
              <a:t>(</a:t>
            </a:r>
            <a:r>
              <a:rPr lang="ja-JP" altLang="en-US" sz="3200" dirty="0"/>
              <a:t>ガントチャート作成</a:t>
            </a:r>
            <a:r>
              <a:rPr lang="en-US" altLang="ja-JP" sz="3200" dirty="0"/>
              <a:t>)×6</a:t>
            </a:r>
          </a:p>
          <a:p>
            <a:endParaRPr lang="en-US" altLang="ja-JP" sz="3200" dirty="0"/>
          </a:p>
          <a:p>
            <a:r>
              <a:rPr kumimoji="1" lang="ja-JP" altLang="en-US" sz="3200" dirty="0"/>
              <a:t>チーム制作仕様書作成</a:t>
            </a:r>
            <a:r>
              <a:rPr kumimoji="1" lang="en-US" altLang="ja-JP" sz="3200" dirty="0"/>
              <a:t>×1</a:t>
            </a:r>
          </a:p>
          <a:p>
            <a:pPr marL="0" indent="0">
              <a:buNone/>
            </a:pPr>
            <a:endParaRPr kumimoji="1" lang="en-US" altLang="ja-JP" sz="3200" dirty="0"/>
          </a:p>
          <a:p>
            <a:r>
              <a:rPr lang="en-US" altLang="ja-JP" sz="3200" dirty="0"/>
              <a:t>CG</a:t>
            </a:r>
            <a:r>
              <a:rPr lang="ja-JP" altLang="en-US" sz="3200" dirty="0"/>
              <a:t>へのオブジェクト等の発注書</a:t>
            </a:r>
            <a:r>
              <a:rPr lang="en-US" altLang="ja-JP" sz="3200" dirty="0"/>
              <a:t>×1</a:t>
            </a:r>
          </a:p>
          <a:p>
            <a:endParaRPr lang="en-US" altLang="ja-JP" sz="3200" dirty="0"/>
          </a:p>
          <a:p>
            <a:r>
              <a:rPr lang="ja-JP" altLang="en-US" sz="3200" dirty="0"/>
              <a:t>チーム制作ゲーム内</a:t>
            </a:r>
            <a:r>
              <a:rPr lang="en-US" altLang="ja-JP" sz="3200" dirty="0"/>
              <a:t>UI</a:t>
            </a:r>
            <a:r>
              <a:rPr lang="ja-JP" altLang="en-US" sz="3200" dirty="0"/>
              <a:t>作成</a:t>
            </a:r>
            <a:endParaRPr lang="en-US" altLang="ja-JP" sz="3200" dirty="0"/>
          </a:p>
          <a:p>
            <a:endParaRPr lang="en-US" altLang="ja-JP" sz="3200" dirty="0"/>
          </a:p>
          <a:p>
            <a:r>
              <a:rPr kumimoji="1" lang="ja-JP" altLang="en-US" sz="3200" dirty="0"/>
              <a:t>チーム制作ゲーム内オブジェクト用テクスチャ作成</a:t>
            </a:r>
            <a:endParaRPr kumimoji="1" lang="en-US" altLang="ja-JP" sz="3200" dirty="0"/>
          </a:p>
          <a:p>
            <a:endParaRPr kumimoji="1" lang="en-US" altLang="ja-JP" sz="3200" dirty="0"/>
          </a:p>
          <a:p>
            <a:r>
              <a:rPr lang="ja-JP" altLang="en-US" sz="3200" dirty="0"/>
              <a:t>個人制作者のゲーム内</a:t>
            </a:r>
            <a:r>
              <a:rPr lang="en-US" altLang="ja-JP" sz="3200" dirty="0"/>
              <a:t>UI</a:t>
            </a:r>
            <a:r>
              <a:rPr lang="ja-JP" altLang="en-US" sz="3200" dirty="0"/>
              <a:t>作成</a:t>
            </a:r>
            <a:endParaRPr kumimoji="1" lang="en-US" altLang="ja-JP" sz="3200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9216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19FCAAA-EF31-46D2-83F6-B9DC16288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828" y="5427064"/>
            <a:ext cx="3669419" cy="817296"/>
          </a:xfrm>
        </p:spPr>
        <p:txBody>
          <a:bodyPr/>
          <a:lstStyle/>
          <a:p>
            <a:pPr marL="0" indent="0" algn="ctr">
              <a:buNone/>
            </a:pPr>
            <a:r>
              <a:rPr kumimoji="1" lang="ja-JP" altLang="en-US" dirty="0"/>
              <a:t>ステルスアクションゲーム企画</a:t>
            </a:r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CF5226ED-2CD8-4172-A41C-2BFF89151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591" y="0"/>
            <a:ext cx="9334238" cy="1993244"/>
          </a:xfrm>
        </p:spPr>
        <p:txBody>
          <a:bodyPr>
            <a:normAutofit/>
          </a:bodyPr>
          <a:lstStyle/>
          <a:p>
            <a:r>
              <a:rPr kumimoji="1" lang="ja-JP" altLang="en-US" sz="5000" dirty="0"/>
              <a:t>企画書</a:t>
            </a:r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7E6839F3-8BBD-4387-8091-D8F8B79F3B3A}"/>
              </a:ext>
            </a:extLst>
          </p:cNvPr>
          <p:cNvSpPr txBox="1">
            <a:spLocks/>
          </p:cNvSpPr>
          <p:nvPr/>
        </p:nvSpPr>
        <p:spPr>
          <a:xfrm>
            <a:off x="6890761" y="5427064"/>
            <a:ext cx="2361023" cy="817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14982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984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764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22925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54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0904" indent="-188989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04876" indent="-188989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ja-JP" altLang="en-US" dirty="0"/>
              <a:t>米満君就職用企画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4CB3A175-16EF-4C49-8377-773343ED176C}"/>
              </a:ext>
            </a:extLst>
          </p:cNvPr>
          <p:cNvSpPr txBox="1">
            <a:spLocks/>
          </p:cNvSpPr>
          <p:nvPr/>
        </p:nvSpPr>
        <p:spPr>
          <a:xfrm>
            <a:off x="1936349" y="6503032"/>
            <a:ext cx="1368376" cy="817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14982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984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764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22925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54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0904" indent="-188989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04876" indent="-188989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ja-JP" altLang="en-US" dirty="0"/>
              <a:t>完成済み</a:t>
            </a:r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C5081845-35AF-4913-AD0D-4035B711658B}"/>
              </a:ext>
            </a:extLst>
          </p:cNvPr>
          <p:cNvSpPr txBox="1">
            <a:spLocks/>
          </p:cNvSpPr>
          <p:nvPr/>
        </p:nvSpPr>
        <p:spPr>
          <a:xfrm>
            <a:off x="7326762" y="6503031"/>
            <a:ext cx="1489022" cy="817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14982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984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764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322925" indent="-314982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54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0904" indent="-188989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204876" indent="-188989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ts val="0"/>
              </a:spcBef>
              <a:spcAft>
                <a:spcPts val="1102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1323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ja-JP" altLang="en-US" dirty="0"/>
              <a:t>作成中</a:t>
            </a: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B9D67B18-7D49-406E-9609-676292D71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87" y="1920425"/>
            <a:ext cx="4594302" cy="3247967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D46668EF-2137-4496-A2D2-6130DC6C1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123" y="1920425"/>
            <a:ext cx="4594303" cy="324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997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E69835D5-C1FC-4D72-A131-E98958998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691813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571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CD23E8A0-1507-4C8F-A369-03D817DDA7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0691811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254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3619A200-6156-4E29-AA28-03A1F6320E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691813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154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B02409C8-0D7E-4A2E-A3B5-9209591DB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691813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604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309690AA-554B-46F8-82FC-46DE59ABF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"/>
            <a:ext cx="10691813" cy="75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768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CB8275A5-930A-46FE-9A97-4C5A02F57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691813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9043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空">
  <a:themeElements>
    <a:clrScheme name="天空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天空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空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天空</Template>
  <TotalTime>19</TotalTime>
  <Words>84</Words>
  <Application>Microsoft Office PowerPoint</Application>
  <PresentationFormat>ユーザー設定</PresentationFormat>
  <Paragraphs>25</Paragraphs>
  <Slides>17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天空</vt:lpstr>
      <vt:lpstr>進捗報告</vt:lpstr>
      <vt:lpstr>現在やっていること・やったこと</vt:lpstr>
      <vt:lpstr>企画書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ガントチャート</vt:lpstr>
      <vt:lpstr>ゲーム内UI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進捗報告</dc:title>
  <dc:creator>石橋　叶恵</dc:creator>
  <cp:lastModifiedBy>石橋　叶恵</cp:lastModifiedBy>
  <cp:revision>3</cp:revision>
  <dcterms:created xsi:type="dcterms:W3CDTF">2023-10-20T01:16:38Z</dcterms:created>
  <dcterms:modified xsi:type="dcterms:W3CDTF">2023-10-20T01:53:17Z</dcterms:modified>
</cp:coreProperties>
</file>

<file path=docProps/thumbnail.jpeg>
</file>